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1" r:id="rId2"/>
    <p:sldId id="263" r:id="rId3"/>
    <p:sldId id="267" r:id="rId4"/>
    <p:sldId id="284" r:id="rId5"/>
    <p:sldId id="264" r:id="rId6"/>
    <p:sldId id="272" r:id="rId7"/>
    <p:sldId id="279" r:id="rId8"/>
    <p:sldId id="285" r:id="rId9"/>
    <p:sldId id="258" r:id="rId10"/>
    <p:sldId id="280" r:id="rId11"/>
    <p:sldId id="268" r:id="rId12"/>
    <p:sldId id="260" r:id="rId13"/>
    <p:sldId id="259" r:id="rId14"/>
    <p:sldId id="273" r:id="rId15"/>
    <p:sldId id="274" r:id="rId16"/>
    <p:sldId id="261" r:id="rId17"/>
    <p:sldId id="28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231" autoAdjust="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1B2FC-A09A-4C8B-BCFB-F06A4DE36E06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26340-0921-498F-A231-EA3CE7AC0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11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3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26340-0921-498F-A231-EA3CE7AC05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09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26340-0921-498F-A231-EA3CE7AC051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42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26340-0921-498F-A231-EA3CE7AC051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10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26340-0921-498F-A231-EA3CE7AC051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87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26340-0921-498F-A231-EA3CE7AC05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89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96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26340-0921-498F-A231-EA3CE7AC05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33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26340-0921-498F-A231-EA3CE7AC05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541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26340-0921-498F-A231-EA3CE7AC05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83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26340-0921-498F-A231-EA3CE7AC05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8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26340-0921-498F-A231-EA3CE7AC05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324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26340-0921-498F-A231-EA3CE7AC051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02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1F86-25DF-4AB2-BC77-4B2DC02B463A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CBEF9-C92C-4060-9499-2A736837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40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1F86-25DF-4AB2-BC77-4B2DC02B463A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CBEF9-C92C-4060-9499-2A736837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71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1F86-25DF-4AB2-BC77-4B2DC02B463A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CBEF9-C92C-4060-9499-2A736837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36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1F86-25DF-4AB2-BC77-4B2DC02B463A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CBEF9-C92C-4060-9499-2A736837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08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1F86-25DF-4AB2-BC77-4B2DC02B463A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CBEF9-C92C-4060-9499-2A736837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16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1F86-25DF-4AB2-BC77-4B2DC02B463A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CBEF9-C92C-4060-9499-2A736837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28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1F86-25DF-4AB2-BC77-4B2DC02B463A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CBEF9-C92C-4060-9499-2A736837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46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1F86-25DF-4AB2-BC77-4B2DC02B463A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CBEF9-C92C-4060-9499-2A736837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83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1F86-25DF-4AB2-BC77-4B2DC02B463A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CBEF9-C92C-4060-9499-2A736837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51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1F86-25DF-4AB2-BC77-4B2DC02B463A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CBEF9-C92C-4060-9499-2A736837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07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1F86-25DF-4AB2-BC77-4B2DC02B463A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CBEF9-C92C-4060-9499-2A736837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03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21F86-25DF-4AB2-BC77-4B2DC02B463A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CBEF9-C92C-4060-9499-2A736837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82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14" y="-20164"/>
            <a:ext cx="9176813" cy="68781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5400" y="2667000"/>
            <a:ext cx="6879102" cy="3097366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9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9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9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9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62000"/>
            <a:ext cx="6022619" cy="45169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9241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Images\Others\aids-virus_803_100x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26359"/>
            <a:ext cx="3389408" cy="254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E:\Images\Others\aids-patient_801_100x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65" y="3886200"/>
            <a:ext cx="3459743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76800" y="1905001"/>
            <a:ext cx="373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AIDS</a:t>
            </a:r>
            <a:r>
              <a:rPr lang="en-US" sz="48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ভাইরাস</a:t>
            </a:r>
            <a:endParaRPr lang="en-US" sz="48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4457230"/>
            <a:ext cx="42290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AIDS </a:t>
            </a:r>
            <a:r>
              <a:rPr lang="bn-IN" sz="48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আক্রান্ত রোগী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021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7653" y="3163193"/>
            <a:ext cx="70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IN" sz="3600" b="1" dirty="0" smtClean="0">
                <a:ln w="5080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ব্যাকটেরিয়া জনিত </a:t>
            </a:r>
            <a:r>
              <a:rPr lang="bn-IN" sz="3600" b="1" dirty="0">
                <a:ln w="5080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দুইটি </a:t>
            </a:r>
            <a:r>
              <a:rPr lang="bn-IN" sz="3600" b="1" dirty="0" smtClean="0">
                <a:ln w="5080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রোগের নাম লিখ।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 rot="10800000" flipH="1" flipV="1">
            <a:off x="443627" y="5312149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b="1" dirty="0" smtClean="0">
                <a:ln w="5080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 ঝুঁকি সৃষ্টিতে দায়ী অনুজীবগুলোর নাম লিখ।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4237671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3600" b="1" dirty="0" smtClean="0">
                <a:ln w="5080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ভাইরাস কীভাবে মারাত্মক  স্বাস্থ্য ঝুঁকি সৃষ্টি করে?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E:\Images\Others\singl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19075"/>
            <a:ext cx="1381840" cy="1211997"/>
          </a:xfrm>
          <a:prstGeom prst="rect">
            <a:avLst/>
          </a:prstGeom>
          <a:solidFill>
            <a:srgbClr val="FFFF00"/>
          </a:solidFill>
          <a:ln w="381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1905000" y="409574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4316" y="2201882"/>
            <a:ext cx="8723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ব্যাকটেরিয়া</a:t>
            </a:r>
            <a:r>
              <a:rPr lang="en-US" sz="3600" b="1" dirty="0" smtClean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জীবাণু</a:t>
            </a:r>
            <a:r>
              <a:rPr lang="en-US" sz="3600" b="1" dirty="0" smtClean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b="1" dirty="0" smtClean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b="1" dirty="0" smtClean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3600" b="1" dirty="0" smtClean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600" b="1" dirty="0" smtClean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971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:\Images\Others\Picture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903" y="4411929"/>
            <a:ext cx="1651793" cy="201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:\Images\Others\Picture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05002"/>
            <a:ext cx="188595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lue-water-drop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1781422"/>
            <a:ext cx="21336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76200" y="152400"/>
            <a:ext cx="89675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মানবদেহে </a:t>
            </a:r>
            <a:r>
              <a:rPr lang="bn-BD" sz="48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 </a:t>
            </a:r>
            <a:r>
              <a:rPr lang="bn-BD" sz="48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 ঝুঁকি </a:t>
            </a:r>
            <a:r>
              <a:rPr lang="bn-IN" sz="48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প্রতিরোধ ও প্রতিকার</a:t>
            </a:r>
            <a:endParaRPr lang="en-US" sz="48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665" y="1600200"/>
            <a:ext cx="2164135" cy="18751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 rot="10800000" flipH="1" flipV="1">
            <a:off x="762000" y="983397"/>
            <a:ext cx="716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স্বাস্থ্য রক্ষার নিয়মগুলো যত্নসহকারে পালন করতে হবে।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0800000" flipH="1" flipV="1">
            <a:off x="76200" y="3673265"/>
            <a:ext cx="586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সুষম খাদ্য প্রয়োজনমত নিয়মিত গ্রহণ করতে হবে।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rot="10800000" flipH="1" flipV="1">
            <a:off x="5791200" y="3501196"/>
            <a:ext cx="3124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খাবার পানি নিরাপদ হওয়া জরুরী।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11026" y="5051056"/>
            <a:ext cx="19037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আর্সেনিকমুক্ত টিউবওয়েলের পানি নিরাপদ।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4935043" y="5043852"/>
            <a:ext cx="21638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আর্সেনিকযুক্ত টিউবওয়েলের পানি বিপদজনক ।</a:t>
            </a:r>
            <a:endParaRPr lang="en-US" sz="2800" dirty="0"/>
          </a:p>
        </p:txBody>
      </p:sp>
      <p:pic>
        <p:nvPicPr>
          <p:cNvPr id="14" name="Picture 3" descr="D:\IMAGE\Other image\Vegetabl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14" y="1676400"/>
            <a:ext cx="1966912" cy="16926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55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1" grpId="0"/>
      <p:bldP spid="2" grpId="0"/>
      <p:bldP spid="1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Images\Others\nail cu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64214"/>
            <a:ext cx="1689985" cy="174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:\Images\Others\poop-on-the-pott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62" y="775607"/>
            <a:ext cx="1977488" cy="148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Images\Others\মৃত পাখি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099" y="3841593"/>
            <a:ext cx="1839913" cy="1740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482" y="841224"/>
            <a:ext cx="1300885" cy="168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 descr="E:\Images\Others\stock-vector-illustration-of-a-boy-covering-his-nose-with-a-handkerchief-12294005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506" y="775607"/>
            <a:ext cx="1066800" cy="166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00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00" y="3646402"/>
            <a:ext cx="1905000" cy="21643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10800000" flipH="1" flipV="1">
            <a:off x="762000" y="103994"/>
            <a:ext cx="716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স্বাস্থ্য রক্ষার নিয়মগুলো যত্নসহকারে পালন করতে হবে।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 rot="10800000" flipH="1" flipV="1">
            <a:off x="166502" y="5810772"/>
            <a:ext cx="24599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নিয়মত দাঁত ব্রাশ করতে হবে।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 rot="10800000" flipH="1" flipV="1">
            <a:off x="2626426" y="2594514"/>
            <a:ext cx="29361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হাঁচি কাশি দেওয়ার সময় নাক চাপা দিতে হবে।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 rot="10800000" flipH="1" flipV="1">
            <a:off x="5583382" y="2594515"/>
            <a:ext cx="34082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ধুলাবালুর স্থানে চলার সময় রুমাল ব্যবহার করতে হবে।</a:t>
            </a:r>
            <a:endParaRPr lang="en-US" sz="28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 rot="10800000" flipH="1" flipV="1">
            <a:off x="2209800" y="5816489"/>
            <a:ext cx="18874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নিয়মিত নখ কাটতে হবে।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 rot="10800000" flipH="1" flipV="1">
            <a:off x="228600" y="2590800"/>
            <a:ext cx="24599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স্বাস্থ্য সম্মত পায়খানা ব্যবহার করতে হবে।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 rot="10800000" flipH="1" flipV="1">
            <a:off x="3899785" y="5822206"/>
            <a:ext cx="26829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মৃত পশু-পাখি মাটিতে পুঁতে রাখতে হবে।</a:t>
            </a:r>
            <a:endParaRPr lang="en-US" sz="2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 rot="10800000" flipH="1" flipV="1">
            <a:off x="6608618" y="5829637"/>
            <a:ext cx="24599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ভালো চিকিৎসকের পরামর্শ নিতে হবে।</a:t>
            </a:r>
            <a:endParaRPr lang="en-US" sz="28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1" name="Picture 2" descr="H:\image\Animation\Animation\032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08618" y="3800214"/>
            <a:ext cx="1849582" cy="1838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493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971800"/>
            <a:ext cx="8458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bn-BD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 জীবাণু কিভাবে </a:t>
            </a:r>
            <a:r>
              <a:rPr lang="bn-IN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 শরীরে </a:t>
            </a:r>
            <a:r>
              <a:rPr lang="bn-BD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সংক্রমিত হতে পারে-তার একটি তালিকা তৈর</a:t>
            </a:r>
            <a:r>
              <a:rPr lang="bn-IN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bn-BD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কর। </a:t>
            </a:r>
            <a:r>
              <a:rPr lang="bn-IN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864" y="381001"/>
            <a:ext cx="2350608" cy="1752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0" y="533400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7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2098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 পানি,বায়ু ও অপরিচ্ছন্ন হাত রোগ জীবাণু ছড়ায়?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0480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রুমাল ব্যবহারের মাধ্যমে রোগ সংক্রমণ অনেকাংশে </a:t>
            </a:r>
          </a:p>
          <a:p>
            <a:r>
              <a:rPr lang="bn-IN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প্রতিরোধ করা যায়-বুঝিয়ে বল।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44958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bn-IN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ভাইরাস আক্রান্ত কষ্টদায়ক কয়েকটি রোগের নাম বল। </a:t>
            </a:r>
            <a:endParaRPr lang="en-US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2108" y="5638800"/>
            <a:ext cx="8601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কিভাবে রোগজীবাণুর হাত থেকে স্বাস্থ্যঝুঁকি এড়ানো যেতে পারে?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Wave 6"/>
          <p:cNvSpPr/>
          <p:nvPr/>
        </p:nvSpPr>
        <p:spPr>
          <a:xfrm>
            <a:off x="2133600" y="457200"/>
            <a:ext cx="4343400" cy="15240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92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97180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“স্বাস্থ্যসম্মত </a:t>
            </a:r>
            <a:r>
              <a:rPr lang="en-US" sz="4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পায়খানা</a:t>
            </a:r>
            <a:r>
              <a:rPr lang="en-US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।” </a:t>
            </a:r>
            <a:endParaRPr lang="en-US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25083"/>
            <a:ext cx="4389120" cy="2560320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3200" b="1" u="db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 কাজ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45596" y="478301"/>
            <a:ext cx="2572721" cy="1645920"/>
            <a:chOff x="2111811" y="211015"/>
            <a:chExt cx="6819508" cy="5162843"/>
          </a:xfrm>
        </p:grpSpPr>
        <p:sp>
          <p:nvSpPr>
            <p:cNvPr id="7" name="Rectangle 6"/>
            <p:cNvSpPr/>
            <p:nvPr/>
          </p:nvSpPr>
          <p:spPr>
            <a:xfrm>
              <a:off x="3024554" y="1772529"/>
              <a:ext cx="5036234" cy="3151163"/>
            </a:xfrm>
            <a:prstGeom prst="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291839" y="3520436"/>
              <a:ext cx="1069146" cy="724488"/>
            </a:xfrm>
            <a:prstGeom prst="rect">
              <a:avLst/>
            </a:prstGeom>
            <a:solidFill>
              <a:srgbClr val="FFC000"/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951828" y="2985866"/>
              <a:ext cx="1012874" cy="1937826"/>
            </a:xfrm>
            <a:prstGeom prst="rect">
              <a:avLst/>
            </a:prstGeom>
            <a:solidFill>
              <a:srgbClr val="00B050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2111811" y="211015"/>
              <a:ext cx="6819508" cy="1547446"/>
            </a:xfrm>
            <a:prstGeom prst="triangle">
              <a:avLst/>
            </a:prstGeom>
            <a:solidFill>
              <a:schemeClr val="bg2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51828" y="5092505"/>
              <a:ext cx="1012874" cy="281353"/>
            </a:xfrm>
            <a:prstGeom prst="rect">
              <a:avLst/>
            </a:prstGeom>
            <a:ln w="76200"/>
            <a:scene3d>
              <a:camera prst="perspectiveRelaxedModerately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752491" y="3520436"/>
              <a:ext cx="1069146" cy="724488"/>
            </a:xfrm>
            <a:prstGeom prst="rect">
              <a:avLst/>
            </a:prstGeom>
            <a:solidFill>
              <a:srgbClr val="FFC000"/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419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108710"/>
            <a:ext cx="4457700" cy="35661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57347" y="4749774"/>
            <a:ext cx="454355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05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5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05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5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279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105400" y="5135940"/>
            <a:ext cx="4038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ঝুঁকিতে অনুজীবের ভূমিকা এবং তার প্রতিরোধ ও প্রতিকার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6096000" y="3930650"/>
            <a:ext cx="2743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</a:t>
            </a:r>
            <a:r>
              <a:rPr lang="bn-BD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104383" y="4520625"/>
            <a:ext cx="38872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১ম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৮,৯,১০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3951744"/>
            <a:ext cx="47244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সজল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বড়ুয়া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শিক্ষক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0"/>
              </a:spcBef>
            </a:pP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রাণী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দয়াময়ী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0"/>
              </a:spcBef>
            </a:pP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রাঙ্গামাটি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পার্বত্য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০১৫৫৬৫৩৪১২৭</a:t>
            </a:r>
          </a:p>
          <a:p>
            <a:pPr algn="ctr" eaLnBrk="1" hangingPunct="1">
              <a:spcBef>
                <a:spcPts val="0"/>
              </a:spcBef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sajalbarua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itchFamily="2" charset="0"/>
              </a:rPr>
              <a:t>73@gmail.com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82791" y="3453825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304800"/>
            <a:ext cx="28344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90600" y="1184701"/>
            <a:ext cx="2667000" cy="245635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540041" y="277877"/>
            <a:ext cx="23791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24400" y="277877"/>
            <a:ext cx="152400" cy="642772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886" y="881514"/>
            <a:ext cx="2102714" cy="243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0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Images\Others\coug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794" y="838200"/>
            <a:ext cx="3605022" cy="175260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E:\Images\Others\handkerchie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838200"/>
            <a:ext cx="3478599" cy="17526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29733" y="2615625"/>
            <a:ext cx="9658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সর্দি</a:t>
            </a:r>
            <a:endParaRPr lang="en-US" sz="199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77000" y="2600980"/>
            <a:ext cx="744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কাশি</a:t>
            </a:r>
            <a:endParaRPr lang="en-US" sz="166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Content Placeholder 7" descr="asthm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335" y="3921198"/>
            <a:ext cx="2949891" cy="2327202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Content Placeholder 6" descr="Effects-Of-Air-Pollution-In-Human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3946022"/>
            <a:ext cx="2873832" cy="2226178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6628329" y="6197025"/>
            <a:ext cx="12202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শ্বাসকষ্ট</a:t>
            </a:r>
            <a:endParaRPr lang="en-US" sz="19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" y="6197025"/>
            <a:ext cx="16793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মাথাব্যাথা</a:t>
            </a:r>
            <a:endParaRPr lang="en-US" sz="199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24200" y="3922455"/>
            <a:ext cx="2743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ln w="1905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প্রকার রোগজীবাণু</a:t>
            </a:r>
            <a:r>
              <a:rPr lang="en-US" sz="4000" b="1" dirty="0" smtClean="0">
                <a:ln w="1905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ln w="1905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অণুজীবের</a:t>
            </a:r>
            <a:r>
              <a:rPr lang="en-US" sz="4000" b="1" dirty="0" smtClean="0">
                <a:ln w="1905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n w="1905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কারণে</a:t>
            </a:r>
            <a:endParaRPr lang="en-US" sz="28700" b="1" dirty="0">
              <a:ln w="1905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38" y="3087469"/>
            <a:ext cx="8703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সর্দি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কাশি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মাথাব্যাথা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শ্বাসকষ্ট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115669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57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2" grpId="0"/>
      <p:bldP spid="13" grpId="0"/>
      <p:bldP spid="1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1"/>
            <a:ext cx="8104909" cy="6172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1295400" y="12192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সৃষ্টিতে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অনুজীবের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56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905000"/>
            <a:ext cx="8382000" cy="2971800"/>
          </a:xfrm>
          <a:prstGeom prst="rect">
            <a:avLst/>
          </a:prstGeom>
          <a:noFill/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bn-BD" sz="4400" b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endParaRPr lang="bn-BD" sz="3600" b="1" spc="15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n-BD" sz="3600" b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স্বাস্থ্যঝুঁকির </a:t>
            </a:r>
            <a:r>
              <a:rPr lang="en-US" sz="3600" b="1" spc="1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bn-IN" sz="3600" b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 চিহ্নিত করতে পারবে</a:t>
            </a:r>
            <a:r>
              <a:rPr lang="en-US" sz="3600" b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bn-IN" sz="3600" b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b="1" spc="15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n-BD" sz="3600" b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স্বাস্থ্যঝুঁকি সৃষ্টিতে অনুজীবের ভূমিকা</a:t>
            </a:r>
            <a:r>
              <a:rPr lang="en-US" sz="3600" b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মানবদেহে</a:t>
            </a:r>
            <a:r>
              <a:rPr lang="en-US" sz="3600" b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অণুজীব</a:t>
            </a:r>
            <a:r>
              <a:rPr lang="en-US" sz="3600" b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3600" b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স্বাস্থ্যঝুকিঁ</a:t>
            </a:r>
            <a:r>
              <a:rPr lang="en-US" sz="3600" b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প্রতিরোধ </a:t>
            </a:r>
            <a:r>
              <a:rPr lang="bn-IN" sz="3600" b="1" spc="1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প্রতিকার সম্পর্কে বর্ণনা </a:t>
            </a:r>
            <a:r>
              <a:rPr lang="bn-BD" sz="3600" b="1" spc="1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600" b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b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b="1" spc="1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667000" y="76200"/>
            <a:ext cx="3733800" cy="1676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05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0999" y="1371600"/>
            <a:ext cx="42243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বাতাসের</a:t>
            </a:r>
            <a:r>
              <a:rPr lang="en-US" sz="36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ধুলাবালির</a:t>
            </a:r>
            <a:r>
              <a:rPr lang="bn-IN" sz="36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মাধ্যমে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38600" y="5197018"/>
            <a:ext cx="4376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পরস্পরের সাথে হাত মেলানোর মাধ্যমে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7" descr="C:\Users\Me!\Desktop\Other image\coughi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62491"/>
            <a:ext cx="2438400" cy="2014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Rectangle 13"/>
          <p:cNvSpPr/>
          <p:nvPr/>
        </p:nvSpPr>
        <p:spPr>
          <a:xfrm>
            <a:off x="4419600" y="3048000"/>
            <a:ext cx="2982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হাঁচি,কাশির মাধ্যমে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762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ব্যাকটেরিয়া</a:t>
            </a:r>
            <a:r>
              <a:rPr lang="bn-IN" sz="36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যেভাবে ছড়িয়ে মারাত্মক  স্বাস্থ্য ঝুঁকি সৃষ্টি করে।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D:\T.Batayon\image\ShakingHands-whit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5076825"/>
            <a:ext cx="1943100" cy="1552575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1" r="12821"/>
          <a:stretch/>
        </p:blipFill>
        <p:spPr>
          <a:xfrm>
            <a:off x="838200" y="870186"/>
            <a:ext cx="2209800" cy="174167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88210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44634" y="875453"/>
            <a:ext cx="40183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বাসী ও পঁচা খাদ্যের মাধ্যমে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53000" y="5334000"/>
            <a:ext cx="327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নিরাপদ পানির অভাবে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35275" y="2660119"/>
            <a:ext cx="42801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শৌচাগার থেকে ফিরে সাবান দিয়ে হাত না ধোওয়া।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C:\Users\Me!\Desktop\Other image\wa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19600"/>
            <a:ext cx="3554034" cy="221054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78836"/>
            <a:ext cx="3027579" cy="1532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00979"/>
            <a:ext cx="182159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D:\T.Batayon\image\wash hand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389" y="2400979"/>
            <a:ext cx="188002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81000" y="762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ব্যাকটেরিয়া</a:t>
            </a:r>
            <a:r>
              <a:rPr lang="bn-IN" sz="36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যেভাবে ছড়িয়ে মারাত্মক  স্বাস্থ্য ঝুঁকি সৃষ্টি করে।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060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ব্যাকটেরিয়া</a:t>
            </a:r>
            <a:r>
              <a:rPr lang="en-US" sz="36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যেভাবে ছড়িয়ে মারাত্মক  স্বাস্থ্য ঝুঁকি সৃষ্টি করে।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895600"/>
            <a:ext cx="2295525" cy="1730825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" y="899427"/>
            <a:ext cx="2524125" cy="180975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812848"/>
            <a:ext cx="2362200" cy="1742123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581400" y="10668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অপরিষ্কার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32766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অপরিষ্কার</a:t>
            </a:r>
            <a:r>
              <a:rPr lang="en-US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মুখগহ্বরে</a:t>
            </a:r>
            <a:r>
              <a:rPr lang="en-US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জীবাণু</a:t>
            </a:r>
            <a:r>
              <a:rPr lang="en-US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51816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যত্রতত্র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মলমুত্র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ত্যাগ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4812848"/>
            <a:ext cx="2733675" cy="180353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169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Me!\Desktop\Other image\Vancouver-addict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81" y="3048000"/>
            <a:ext cx="3012819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9" name="Rectangle 8"/>
          <p:cNvSpPr/>
          <p:nvPr/>
        </p:nvSpPr>
        <p:spPr>
          <a:xfrm>
            <a:off x="1143000" y="76200"/>
            <a:ext cx="71449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>
                <a:ln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 ঝুঁকি সৃষ্টিতে অনুজীবের ভূমিকা </a:t>
            </a:r>
            <a:endParaRPr lang="en-US" sz="4800" b="1" dirty="0">
              <a:ln/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230" y="3048000"/>
            <a:ext cx="2204170" cy="201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505200" y="3505200"/>
            <a:ext cx="32175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 গ্রহণের মাধ্যমে</a:t>
            </a:r>
            <a:endParaRPr lang="en-US" sz="36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05601" y="5599094"/>
            <a:ext cx="2209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অসুস্থ রোগীর রক্ত গ্রহণের মাধ্যমে</a:t>
            </a:r>
            <a:endParaRPr lang="en-US" sz="28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95400" y="921052"/>
            <a:ext cx="5726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 রোগ, যা কখনই নিরাময় হয় না।</a:t>
            </a:r>
            <a:r>
              <a:rPr lang="en-US" sz="32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যেমন-</a:t>
            </a:r>
            <a:endParaRPr lang="en-US" sz="32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48354" y="2286000"/>
            <a:ext cx="3445077" cy="762000"/>
            <a:chOff x="304800" y="1894851"/>
            <a:chExt cx="3445077" cy="762000"/>
          </a:xfrm>
        </p:grpSpPr>
        <p:sp>
          <p:nvSpPr>
            <p:cNvPr id="14" name="Rectangle 13"/>
            <p:cNvSpPr/>
            <p:nvPr/>
          </p:nvSpPr>
          <p:spPr>
            <a:xfrm>
              <a:off x="304800" y="1922926"/>
              <a:ext cx="344507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3600" b="1" dirty="0" smtClean="0">
                  <a:ln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   যেভাবে ছড়ায়</a:t>
              </a:r>
              <a:endParaRPr lang="en-US" sz="36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30" name="Picture 6" descr="E:\Images\Others\images (7)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1" y="1894851"/>
              <a:ext cx="7620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708" y="1379256"/>
            <a:ext cx="1571625" cy="15811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E:\Images\Others\downloa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81" y="4800601"/>
            <a:ext cx="294600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3744708" y="5109047"/>
            <a:ext cx="26347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 সূঁইয়ে বহু লোকের ইনজেকশন গ্রহণ</a:t>
            </a:r>
            <a:endParaRPr lang="en-US" sz="28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19600" y="17526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এইডস</a:t>
            </a:r>
            <a:r>
              <a:rPr lang="en-US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73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23" grpId="0"/>
      <p:bldP spid="2" grpId="0"/>
    </p:bldLst>
  </p:timing>
</p:sld>
</file>

<file path=ppt/theme/theme1.xml><?xml version="1.0" encoding="utf-8"?>
<a:theme xmlns:a="http://schemas.openxmlformats.org/drawingml/2006/main" name="MCSc_বিজ্ঞান_নিম্নশ্রেণির জীব_পাঠ -৮-১০_শ্রেণি-৭ম_পরিমল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MCSc_বিজ্ঞান_নিম্নশ্রেণির জীব_পাঠ -৮-১০_শ্রেণি-৭ম_পরিমল</Template>
  <TotalTime>479</TotalTime>
  <Words>436</Words>
  <Application>Microsoft Office PowerPoint</Application>
  <PresentationFormat>On-screen Show (4:3)</PresentationFormat>
  <Paragraphs>140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Courier New</vt:lpstr>
      <vt:lpstr>NikoshBAN</vt:lpstr>
      <vt:lpstr>Times New Roman</vt:lpstr>
      <vt:lpstr>Vrinda</vt:lpstr>
      <vt:lpstr>Wingdings</vt:lpstr>
      <vt:lpstr>MCSc_বিজ্ঞান_নিম্নশ্রেণির জীব_পাঠ -৮-১০_শ্রেণি-৭ম_পরিমল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Iqbal high school</dc:creator>
  <cp:lastModifiedBy>Sajal</cp:lastModifiedBy>
  <cp:revision>81</cp:revision>
  <dcterms:created xsi:type="dcterms:W3CDTF">2014-10-07T10:26:11Z</dcterms:created>
  <dcterms:modified xsi:type="dcterms:W3CDTF">2017-10-11T16:54:25Z</dcterms:modified>
</cp:coreProperties>
</file>